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7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6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" name="Picture 6" descr="1274691741_poslednii_zvon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491880"/>
            <a:ext cx="5877272" cy="442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80" y="4211960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Сегодня грустный день,</a:t>
            </a:r>
          </a:p>
          <a:p>
            <a:r>
              <a:rPr lang="ru-RU" dirty="0" smtClean="0">
                <a:latin typeface="Monotype Corsiva" pitchFamily="66" charset="0"/>
              </a:rPr>
              <a:t>Мы расстаемся с вами.</a:t>
            </a:r>
          </a:p>
          <a:p>
            <a:r>
              <a:rPr lang="ru-RU" dirty="0" smtClean="0">
                <a:latin typeface="Monotype Corsiva" pitchFamily="66" charset="0"/>
              </a:rPr>
              <a:t>Но этот грустный день</a:t>
            </a:r>
          </a:p>
          <a:p>
            <a:r>
              <a:rPr lang="ru-RU" dirty="0" smtClean="0">
                <a:latin typeface="Monotype Corsiva" pitchFamily="66" charset="0"/>
              </a:rPr>
              <a:t>Так радостен для вас!</a:t>
            </a:r>
          </a:p>
          <a:p>
            <a:r>
              <a:rPr lang="ru-RU" dirty="0" smtClean="0">
                <a:latin typeface="Monotype Corsiva" pitchFamily="66" charset="0"/>
              </a:rPr>
              <a:t>Вы смотрите на мир</a:t>
            </a:r>
          </a:p>
          <a:p>
            <a:r>
              <a:rPr lang="ru-RU" dirty="0" smtClean="0">
                <a:latin typeface="Monotype Corsiva" pitchFamily="66" charset="0"/>
              </a:rPr>
              <a:t>Счастливыми глазами,</a:t>
            </a:r>
          </a:p>
          <a:p>
            <a:r>
              <a:rPr lang="ru-RU" dirty="0" smtClean="0">
                <a:latin typeface="Monotype Corsiva" pitchFamily="66" charset="0"/>
              </a:rPr>
              <a:t>И ждет вас впереди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Вся жизнь и звездный час.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Хочу вам пожелать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У жизни на пороге: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На месте не стоять,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Идти всегда вперед,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Кто встал - тот и отстал,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Ведь жизнь - всегда дорога,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 Тот, кто идет - дойдет,</a:t>
            </a:r>
          </a:p>
          <a:p>
            <a:r>
              <a:rPr lang="ru-RU" dirty="0" smtClean="0">
                <a:latin typeface="Monotype Corsiva" pitchFamily="66" charset="0"/>
              </a:rPr>
              <a:t>                                     Кто ищет - тот найдет.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3131840"/>
            <a:ext cx="34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ДОРОГАЯ</a:t>
            </a:r>
          </a:p>
          <a:p>
            <a:r>
              <a:rPr lang="ru-RU" sz="3200" b="1" dirty="0" smtClean="0">
                <a:latin typeface="Monotype Corsiva" pitchFamily="66" charset="0"/>
              </a:rPr>
              <a:t>ЭЛИНА!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680" y="683568"/>
            <a:ext cx="1922512" cy="1490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80" y="421196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313184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122" name="Picture 2" descr="C:\Users\88\Picture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1720"/>
            <a:ext cx="6858000" cy="5206330"/>
          </a:xfrm>
          <a:prstGeom prst="rect">
            <a:avLst/>
          </a:prstGeom>
          <a:noFill/>
        </p:spPr>
      </p:pic>
      <p:pic>
        <p:nvPicPr>
          <p:cNvPr id="5123" name="Picture 3" descr="C:\Users\88\Pictures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2" y="4572000"/>
            <a:ext cx="2292896" cy="26783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8960000">
            <a:off x="2108146" y="5344021"/>
            <a:ext cx="2120731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УДАЧИ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ВАМ,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ВЫПУСКНИКИ!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64704" y="3995936"/>
            <a:ext cx="532859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МКОУ «Верхнесолоновская СОШ»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0728" y="5508104"/>
            <a:ext cx="4680520" cy="2664296"/>
          </a:xfrm>
          <a:prstGeom prst="roundRect">
            <a:avLst/>
          </a:prstGeom>
          <a:solidFill>
            <a:srgbClr val="FFFFCD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МАЙ</a:t>
            </a:r>
          </a:p>
          <a:p>
            <a:pPr algn="ctr"/>
            <a:r>
              <a:rPr lang="ru-RU" sz="7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2020</a:t>
            </a:r>
            <a:endParaRPr lang="ru-RU" sz="720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716016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Дни пробегут, пройдут года, но на слово поверь мне,</a:t>
            </a:r>
          </a:p>
          <a:p>
            <a:r>
              <a:rPr lang="ru-RU" sz="2400" dirty="0" smtClean="0">
                <a:latin typeface="Monotype Corsiva" pitchFamily="66" charset="0"/>
              </a:rPr>
              <a:t>Что будет тебя тянуть сюда из жизни круговерти.</a:t>
            </a:r>
          </a:p>
          <a:p>
            <a:r>
              <a:rPr lang="ru-RU" sz="2400" dirty="0" smtClean="0">
                <a:latin typeface="Monotype Corsiva" pitchFamily="66" charset="0"/>
              </a:rPr>
              <a:t>А школьных комнат строгий вид милее дома будет.</a:t>
            </a:r>
          </a:p>
          <a:p>
            <a:r>
              <a:rPr lang="ru-RU" sz="2400" dirty="0" smtClean="0">
                <a:latin typeface="Monotype Corsiva" pitchFamily="66" charset="0"/>
              </a:rPr>
              <a:t>Здесь детских лет поет родник, а кто его забудет?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8800" y="32038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ДОРОГОЙ АНДРЕЙ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6" name="Picture 2" descr="C:\Users\88\Downloads\IMG-20200527-WA0061.jpg"/>
          <p:cNvPicPr>
            <a:picLocks noChangeAspect="1" noChangeArrowheads="1"/>
          </p:cNvPicPr>
          <p:nvPr/>
        </p:nvPicPr>
        <p:blipFill>
          <a:blip r:embed="rId3" cstate="print"/>
          <a:srcRect l="6300" t="3544" r="9439" b="33851"/>
          <a:stretch>
            <a:fillRect/>
          </a:stretch>
        </p:blipFill>
        <p:spPr bwMode="auto">
          <a:xfrm flipH="1">
            <a:off x="692696" y="539552"/>
            <a:ext cx="2180620" cy="216024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3971836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Разлука ждет нас у порога,</a:t>
            </a:r>
          </a:p>
          <a:p>
            <a:r>
              <a:rPr lang="ru-RU" sz="2000" dirty="0" smtClean="0">
                <a:latin typeface="Monotype Corsiva" pitchFamily="66" charset="0"/>
              </a:rPr>
              <a:t>Нас ждет веселый света шум.</a:t>
            </a:r>
          </a:p>
          <a:p>
            <a:r>
              <a:rPr lang="ru-RU" sz="2000" dirty="0" smtClean="0">
                <a:latin typeface="Monotype Corsiva" pitchFamily="66" charset="0"/>
              </a:rPr>
              <a:t>И каждый смотрит на дорогу</a:t>
            </a:r>
          </a:p>
          <a:p>
            <a:r>
              <a:rPr lang="ru-RU" sz="2000" dirty="0" smtClean="0">
                <a:latin typeface="Monotype Corsiva" pitchFamily="66" charset="0"/>
              </a:rPr>
              <a:t>С волненьем гордых, юных дум…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5450681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Когда тебе всего шестнадцать,</a:t>
            </a:r>
          </a:p>
          <a:p>
            <a:r>
              <a:rPr lang="ru-RU" dirty="0" smtClean="0">
                <a:latin typeface="Monotype Corsiva" pitchFamily="66" charset="0"/>
              </a:rPr>
              <a:t>Расставшись с ученической скамьей,</a:t>
            </a:r>
          </a:p>
          <a:p>
            <a:r>
              <a:rPr lang="ru-RU" dirty="0" smtClean="0">
                <a:latin typeface="Monotype Corsiva" pitchFamily="66" charset="0"/>
              </a:rPr>
              <a:t>Порой бывает трудно разобраться:</a:t>
            </a:r>
          </a:p>
          <a:p>
            <a:r>
              <a:rPr lang="ru-RU" dirty="0" smtClean="0">
                <a:latin typeface="Monotype Corsiva" pitchFamily="66" charset="0"/>
              </a:rPr>
              <a:t>Куда идти, дорогою какой?</a:t>
            </a:r>
          </a:p>
          <a:p>
            <a:r>
              <a:rPr lang="ru-RU" dirty="0" smtClean="0">
                <a:latin typeface="Monotype Corsiva" pitchFamily="66" charset="0"/>
              </a:rPr>
              <a:t>И первый путь по ней пусть будет трудным,</a:t>
            </a:r>
          </a:p>
          <a:p>
            <a:r>
              <a:rPr lang="ru-RU" dirty="0" smtClean="0">
                <a:latin typeface="Monotype Corsiva" pitchFamily="66" charset="0"/>
              </a:rPr>
              <a:t>Чтоб не свернуть к тропинкам боковым.</a:t>
            </a:r>
          </a:p>
          <a:p>
            <a:r>
              <a:rPr lang="ru-RU" dirty="0" smtClean="0">
                <a:latin typeface="Monotype Corsiva" pitchFamily="66" charset="0"/>
              </a:rPr>
              <a:t>Пусть будет совесть для тебя повсюду</a:t>
            </a:r>
          </a:p>
          <a:p>
            <a:r>
              <a:rPr lang="ru-RU" dirty="0" smtClean="0">
                <a:latin typeface="Monotype Corsiva" pitchFamily="66" charset="0"/>
              </a:rPr>
              <a:t>Советником и компасом твоим.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88\Downloads\IMG-20200526-WA0003.jpg"/>
          <p:cNvPicPr>
            <a:picLocks noChangeAspect="1" noChangeArrowheads="1"/>
          </p:cNvPicPr>
          <p:nvPr/>
        </p:nvPicPr>
        <p:blipFill>
          <a:blip r:embed="rId3" cstate="print"/>
          <a:srcRect t="7507" b="8227"/>
          <a:stretch>
            <a:fillRect/>
          </a:stretch>
        </p:blipFill>
        <p:spPr bwMode="auto">
          <a:xfrm>
            <a:off x="620688" y="323528"/>
            <a:ext cx="1457393" cy="2304256"/>
          </a:xfrm>
          <a:prstGeom prst="round2Diag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84784" y="284380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ДОРОГАЯ </a:t>
            </a:r>
          </a:p>
          <a:p>
            <a:r>
              <a:rPr lang="ru-RU" sz="3600" b="1" dirty="0" smtClean="0">
                <a:latin typeface="Monotype Corsiva" pitchFamily="66" charset="0"/>
              </a:rPr>
              <a:t>ЛИЗА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672" y="3851920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От школьного порога</a:t>
            </a:r>
          </a:p>
          <a:p>
            <a:r>
              <a:rPr lang="ru-RU" dirty="0" smtClean="0">
                <a:latin typeface="Monotype Corsiva" pitchFamily="66" charset="0"/>
              </a:rPr>
              <a:t>Дорог на свете много.</a:t>
            </a:r>
          </a:p>
          <a:p>
            <a:r>
              <a:rPr lang="ru-RU" dirty="0" smtClean="0">
                <a:latin typeface="Monotype Corsiva" pitchFamily="66" charset="0"/>
              </a:rPr>
              <a:t>Какой шагать – решенье за тобой:</a:t>
            </a:r>
          </a:p>
          <a:p>
            <a:r>
              <a:rPr lang="ru-RU" dirty="0" smtClean="0">
                <a:latin typeface="Monotype Corsiva" pitchFamily="66" charset="0"/>
              </a:rPr>
              <a:t>Продолжить ли учебу,</a:t>
            </a:r>
          </a:p>
          <a:p>
            <a:r>
              <a:rPr lang="ru-RU" dirty="0" smtClean="0">
                <a:latin typeface="Monotype Corsiva" pitchFamily="66" charset="0"/>
              </a:rPr>
              <a:t>Идти ли на работу, –</a:t>
            </a:r>
          </a:p>
          <a:p>
            <a:r>
              <a:rPr lang="ru-RU" dirty="0" smtClean="0">
                <a:latin typeface="Monotype Corsiva" pitchFamily="66" charset="0"/>
              </a:rPr>
              <a:t>Ты сам распоряжаешься судьбой.</a:t>
            </a:r>
          </a:p>
          <a:p>
            <a:r>
              <a:rPr lang="ru-RU" dirty="0" smtClean="0">
                <a:latin typeface="Monotype Corsiva" pitchFamily="66" charset="0"/>
              </a:rPr>
              <a:t>Одно лишь пожелание:</a:t>
            </a:r>
          </a:p>
          <a:p>
            <a:r>
              <a:rPr lang="ru-RU" dirty="0" smtClean="0">
                <a:latin typeface="Monotype Corsiva" pitchFamily="66" charset="0"/>
              </a:rPr>
              <a:t>Во всем нужны старания,</a:t>
            </a:r>
          </a:p>
          <a:p>
            <a:r>
              <a:rPr lang="ru-RU" dirty="0" smtClean="0">
                <a:latin typeface="Monotype Corsiva" pitchFamily="66" charset="0"/>
              </a:rPr>
              <a:t>Какой бы ты ни выбрал в жизни путь.</a:t>
            </a:r>
          </a:p>
          <a:p>
            <a:r>
              <a:rPr lang="ru-RU" dirty="0" smtClean="0">
                <a:latin typeface="Monotype Corsiva" pitchFamily="66" charset="0"/>
              </a:rPr>
              <a:t>Ты попрощался с детством,</a:t>
            </a:r>
          </a:p>
          <a:p>
            <a:r>
              <a:rPr lang="ru-RU" dirty="0" smtClean="0">
                <a:latin typeface="Monotype Corsiva" pitchFamily="66" charset="0"/>
              </a:rPr>
              <a:t>Теперь найти бы средство,</a:t>
            </a:r>
          </a:p>
          <a:p>
            <a:r>
              <a:rPr lang="ru-RU" dirty="0" smtClean="0">
                <a:latin typeface="Monotype Corsiva" pitchFamily="66" charset="0"/>
              </a:rPr>
              <a:t>Чтоб главную постигнуть в жизни суть.</a:t>
            </a:r>
          </a:p>
          <a:p>
            <a:r>
              <a:rPr lang="ru-RU" dirty="0" smtClean="0">
                <a:latin typeface="Monotype Corsiva" pitchFamily="66" charset="0"/>
              </a:rPr>
              <a:t>Здоровье есть и сила,</a:t>
            </a:r>
          </a:p>
          <a:p>
            <a:r>
              <a:rPr lang="ru-RU" dirty="0" smtClean="0">
                <a:latin typeface="Monotype Corsiva" pitchFamily="66" charset="0"/>
              </a:rPr>
              <a:t>А чтобы счастье было,</a:t>
            </a:r>
          </a:p>
          <a:p>
            <a:r>
              <a:rPr lang="ru-RU" dirty="0" smtClean="0">
                <a:latin typeface="Monotype Corsiva" pitchFamily="66" charset="0"/>
              </a:rPr>
              <a:t>Его добиться должен ты трудом.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284380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ДОРОГОЙ </a:t>
            </a:r>
          </a:p>
          <a:p>
            <a:r>
              <a:rPr lang="ru-RU" sz="3200" b="1" dirty="0" smtClean="0">
                <a:latin typeface="Monotype Corsiva" pitchFamily="66" charset="0"/>
              </a:rPr>
              <a:t>ВАНЯ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050" name="Picture 2" descr="C:\Users\88\Downloads\IMG-20200527-WA0040.jpg"/>
          <p:cNvPicPr>
            <a:picLocks noChangeAspect="1" noChangeArrowheads="1"/>
          </p:cNvPicPr>
          <p:nvPr/>
        </p:nvPicPr>
        <p:blipFill>
          <a:blip r:embed="rId3" cstate="print"/>
          <a:srcRect l="37487" t="36028" r="40462" b="54244"/>
          <a:stretch>
            <a:fillRect/>
          </a:stretch>
        </p:blipFill>
        <p:spPr bwMode="auto">
          <a:xfrm>
            <a:off x="476671" y="251520"/>
            <a:ext cx="2314543" cy="2160240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80" y="4860032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Да, повесть о детстве подходит к развязке,</a:t>
            </a:r>
          </a:p>
          <a:p>
            <a:r>
              <a:rPr lang="ru-RU" sz="2000" dirty="0" smtClean="0">
                <a:latin typeface="Monotype Corsiva" pitchFamily="66" charset="0"/>
              </a:rPr>
              <a:t>Дописаны главы, досмотрены сны.</a:t>
            </a:r>
          </a:p>
          <a:p>
            <a:r>
              <a:rPr lang="ru-RU" sz="2000" dirty="0" smtClean="0">
                <a:latin typeface="Monotype Corsiva" pitchFamily="66" charset="0"/>
              </a:rPr>
              <a:t>Уже не надеясь на чьи-то подсказки,</a:t>
            </a:r>
          </a:p>
          <a:p>
            <a:r>
              <a:rPr lang="ru-RU" sz="2000" dirty="0" smtClean="0">
                <a:latin typeface="Monotype Corsiva" pitchFamily="66" charset="0"/>
              </a:rPr>
              <a:t>Вы сам решать все задачи должны.</a:t>
            </a:r>
          </a:p>
          <a:p>
            <a:r>
              <a:rPr lang="ru-RU" sz="2000" dirty="0" smtClean="0">
                <a:latin typeface="Monotype Corsiva" pitchFamily="66" charset="0"/>
              </a:rPr>
              <a:t>Не каждая тропка окажется гладкой,</a:t>
            </a:r>
          </a:p>
          <a:p>
            <a:r>
              <a:rPr lang="ru-RU" sz="2000" dirty="0" smtClean="0">
                <a:latin typeface="Monotype Corsiva" pitchFamily="66" charset="0"/>
              </a:rPr>
              <a:t>Не все испытания будут легки.</a:t>
            </a:r>
          </a:p>
          <a:p>
            <a:r>
              <a:rPr lang="ru-RU" sz="2000" dirty="0" smtClean="0">
                <a:latin typeface="Monotype Corsiva" pitchFamily="66" charset="0"/>
              </a:rPr>
              <a:t>И жизнь перед вами лежит, как тетрадка,</a:t>
            </a:r>
          </a:p>
          <a:p>
            <a:r>
              <a:rPr lang="ru-RU" sz="2000" dirty="0" smtClean="0">
                <a:latin typeface="Monotype Corsiva" pitchFamily="66" charset="0"/>
              </a:rPr>
              <a:t>В которой пока еще нет ни строки.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688" y="3275857"/>
            <a:ext cx="4522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ДОРОГАЯ</a:t>
            </a:r>
          </a:p>
          <a:p>
            <a:r>
              <a:rPr lang="ru-RU" sz="3600" b="1" dirty="0" smtClean="0">
                <a:latin typeface="Monotype Corsiva" pitchFamily="66" charset="0"/>
              </a:rPr>
              <a:t>ДАША!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3074" name="Picture 2" descr="C:\Users\88\Downloads\IMG-20200527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683568"/>
            <a:ext cx="2699547" cy="201622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64" y="4932040"/>
            <a:ext cx="4738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Школа, тебя провожая,</a:t>
            </a:r>
          </a:p>
          <a:p>
            <a:r>
              <a:rPr lang="ru-RU" sz="2000" dirty="0" smtClean="0">
                <a:latin typeface="Monotype Corsiva" pitchFamily="66" charset="0"/>
              </a:rPr>
              <a:t>Доброй дороги желает,</a:t>
            </a:r>
          </a:p>
          <a:p>
            <a:r>
              <a:rPr lang="ru-RU" sz="2000" dirty="0" smtClean="0">
                <a:latin typeface="Monotype Corsiva" pitchFamily="66" charset="0"/>
              </a:rPr>
              <a:t>Светлой, счастливой судьбы,</a:t>
            </a:r>
          </a:p>
          <a:p>
            <a:r>
              <a:rPr lang="ru-RU" sz="2000" dirty="0" smtClean="0">
                <a:latin typeface="Monotype Corsiva" pitchFamily="66" charset="0"/>
              </a:rPr>
              <a:t>Смотрит с надеждой и верит</a:t>
            </a:r>
          </a:p>
          <a:p>
            <a:r>
              <a:rPr lang="ru-RU" sz="2000" dirty="0" smtClean="0">
                <a:latin typeface="Monotype Corsiva" pitchFamily="66" charset="0"/>
              </a:rPr>
              <a:t>В то, что, закрыв её двери,</a:t>
            </a:r>
          </a:p>
          <a:p>
            <a:r>
              <a:rPr lang="ru-RU" sz="2000" dirty="0" smtClean="0">
                <a:latin typeface="Monotype Corsiva" pitchFamily="66" charset="0"/>
              </a:rPr>
              <a:t>Сможешь найти себя в жизни,</a:t>
            </a:r>
          </a:p>
          <a:p>
            <a:r>
              <a:rPr lang="ru-RU" sz="2000" dirty="0" smtClean="0">
                <a:latin typeface="Monotype Corsiva" pitchFamily="66" charset="0"/>
              </a:rPr>
              <a:t>Полной тревог и борьбы...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6832" y="3491880"/>
            <a:ext cx="3226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ДОРОГОЙ</a:t>
            </a:r>
          </a:p>
          <a:p>
            <a:r>
              <a:rPr lang="ru-RU" sz="2800" b="1" dirty="0" smtClean="0">
                <a:latin typeface="Monotype Corsiva" pitchFamily="66" charset="0"/>
              </a:rPr>
              <a:t>НИКИТА!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098" name="Picture 2" descr="C:\Users\88\Downloads\IMG-20200527-WA0050.jpg"/>
          <p:cNvPicPr>
            <a:picLocks noChangeAspect="1" noChangeArrowheads="1"/>
          </p:cNvPicPr>
          <p:nvPr/>
        </p:nvPicPr>
        <p:blipFill>
          <a:blip r:embed="rId3" cstate="print"/>
          <a:srcRect l="10709" r="14331" b="37354"/>
          <a:stretch>
            <a:fillRect/>
          </a:stretch>
        </p:blipFill>
        <p:spPr bwMode="auto">
          <a:xfrm>
            <a:off x="548680" y="683568"/>
            <a:ext cx="2197167" cy="2448272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6672" y="5508104"/>
            <a:ext cx="4738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Я желаю тебе много светлых грез,</a:t>
            </a:r>
          </a:p>
          <a:p>
            <a:r>
              <a:rPr lang="ru-RU" dirty="0" smtClean="0">
                <a:latin typeface="Monotype Corsiva" pitchFamily="66" charset="0"/>
              </a:rPr>
              <a:t>Я желаю тебе много с неба звезд!</a:t>
            </a:r>
          </a:p>
          <a:p>
            <a:r>
              <a:rPr lang="ru-RU" dirty="0" smtClean="0">
                <a:latin typeface="Monotype Corsiva" pitchFamily="66" charset="0"/>
              </a:rPr>
              <a:t>Чтобы не боялась ты бурь и гроз,</a:t>
            </a:r>
          </a:p>
          <a:p>
            <a:r>
              <a:rPr lang="ru-RU" dirty="0" smtClean="0">
                <a:latin typeface="Monotype Corsiva" pitchFamily="66" charset="0"/>
              </a:rPr>
              <a:t>Чтоб решала смело любой вопрос!</a:t>
            </a:r>
          </a:p>
          <a:p>
            <a:r>
              <a:rPr lang="ru-RU" dirty="0" smtClean="0">
                <a:latin typeface="Monotype Corsiva" pitchFamily="66" charset="0"/>
              </a:rPr>
              <a:t>Чтобы шли отлично у тебя дела,</a:t>
            </a:r>
          </a:p>
          <a:p>
            <a:r>
              <a:rPr lang="ru-RU" dirty="0" smtClean="0">
                <a:latin typeface="Monotype Corsiva" pitchFamily="66" charset="0"/>
              </a:rPr>
              <a:t>Чтоб дорога светлой у тебя была,</a:t>
            </a:r>
          </a:p>
          <a:p>
            <a:r>
              <a:rPr lang="ru-RU" dirty="0" smtClean="0">
                <a:latin typeface="Monotype Corsiva" pitchFamily="66" charset="0"/>
              </a:rPr>
              <a:t>Чтобы дружба верная тебя ждала</a:t>
            </a:r>
          </a:p>
          <a:p>
            <a:r>
              <a:rPr lang="ru-RU" dirty="0" smtClean="0">
                <a:latin typeface="Monotype Corsiva" pitchFamily="66" charset="0"/>
              </a:rPr>
              <a:t>И никогда-никогда тебя не подвела!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4248835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ДОРОГАЯ</a:t>
            </a:r>
          </a:p>
          <a:p>
            <a:r>
              <a:rPr lang="ru-RU" sz="3200" b="1" dirty="0" smtClean="0">
                <a:latin typeface="Monotype Corsiva" pitchFamily="66" charset="0"/>
              </a:rPr>
              <a:t>ЯНА!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3074" name="Picture 2" descr="C:\Users\88\Downloads\IMG-2020052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755576"/>
            <a:ext cx="1708423" cy="2277897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ledniy-zvonok-shablon-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648" y="4644008"/>
            <a:ext cx="4882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Кто я есть и чему научился?</a:t>
            </a:r>
          </a:p>
          <a:p>
            <a:r>
              <a:rPr lang="ru-RU" dirty="0" smtClean="0">
                <a:latin typeface="Monotype Corsiva" pitchFamily="66" charset="0"/>
              </a:rPr>
              <a:t>Все ли сделал я так, как хотел?</a:t>
            </a:r>
          </a:p>
          <a:p>
            <a:r>
              <a:rPr lang="ru-RU" dirty="0" smtClean="0">
                <a:latin typeface="Monotype Corsiva" pitchFamily="66" charset="0"/>
              </a:rPr>
              <a:t>Чем мой памяти блок загрузился?</a:t>
            </a:r>
          </a:p>
          <a:p>
            <a:r>
              <a:rPr lang="ru-RU" dirty="0" smtClean="0">
                <a:latin typeface="Monotype Corsiva" pitchFamily="66" charset="0"/>
              </a:rPr>
              <a:t>Вдруг я что-то не усмотрел?</a:t>
            </a:r>
          </a:p>
          <a:p>
            <a:r>
              <a:rPr lang="ru-RU" dirty="0" smtClean="0">
                <a:latin typeface="Monotype Corsiva" pitchFamily="66" charset="0"/>
              </a:rPr>
              <a:t>Не простые сегодня вопросы</a:t>
            </a:r>
          </a:p>
          <a:p>
            <a:r>
              <a:rPr lang="ru-RU" dirty="0" smtClean="0">
                <a:latin typeface="Monotype Corsiva" pitchFamily="66" charset="0"/>
              </a:rPr>
              <a:t>Вас волнуют, тревожат сердца!</a:t>
            </a:r>
          </a:p>
          <a:p>
            <a:r>
              <a:rPr lang="ru-RU" dirty="0" smtClean="0">
                <a:latin typeface="Monotype Corsiva" pitchFamily="66" charset="0"/>
              </a:rPr>
              <a:t>Жизнь еще многое спросит,</a:t>
            </a:r>
          </a:p>
          <a:p>
            <a:r>
              <a:rPr lang="ru-RU" dirty="0" smtClean="0">
                <a:latin typeface="Monotype Corsiva" pitchFamily="66" charset="0"/>
              </a:rPr>
              <a:t>И вопросам не видно конца!</a:t>
            </a:r>
          </a:p>
          <a:p>
            <a:r>
              <a:rPr lang="ru-RU" dirty="0" smtClean="0">
                <a:latin typeface="Monotype Corsiva" pitchFamily="66" charset="0"/>
              </a:rPr>
              <a:t>Сколько прожито здесь! Ваше право!</a:t>
            </a:r>
          </a:p>
          <a:p>
            <a:r>
              <a:rPr lang="ru-RU" dirty="0" smtClean="0">
                <a:latin typeface="Monotype Corsiva" pitchFamily="66" charset="0"/>
              </a:rPr>
              <a:t>Выбирайте дороги, друзья!</a:t>
            </a:r>
          </a:p>
          <a:p>
            <a:r>
              <a:rPr lang="ru-RU" dirty="0" smtClean="0">
                <a:latin typeface="Monotype Corsiva" pitchFamily="66" charset="0"/>
              </a:rPr>
              <a:t>Мы ковали победу и славу</a:t>
            </a:r>
          </a:p>
          <a:p>
            <a:r>
              <a:rPr lang="ru-RU" dirty="0" smtClean="0">
                <a:latin typeface="Monotype Corsiva" pitchFamily="66" charset="0"/>
              </a:rPr>
              <a:t>Ведь мы вместе – большая семья!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3419872"/>
            <a:ext cx="34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ДОРОГОЙ</a:t>
            </a:r>
          </a:p>
          <a:p>
            <a:r>
              <a:rPr lang="ru-RU" sz="3200" b="1" dirty="0" smtClean="0">
                <a:latin typeface="Monotype Corsiva" pitchFamily="66" charset="0"/>
              </a:rPr>
              <a:t>АРТУР!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050" name="Picture 2" descr="C:\Users\88\Downloads\IMG-20200526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827584"/>
            <a:ext cx="1968144" cy="216024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538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</dc:creator>
  <cp:lastModifiedBy>88</cp:lastModifiedBy>
  <cp:revision>36</cp:revision>
  <dcterms:created xsi:type="dcterms:W3CDTF">2020-05-26T17:16:43Z</dcterms:created>
  <dcterms:modified xsi:type="dcterms:W3CDTF">2020-05-28T19:12:22Z</dcterms:modified>
</cp:coreProperties>
</file>