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/>
  </p:normalViewPr>
  <p:slideViewPr>
    <p:cSldViewPr>
      <p:cViewPr varScale="1">
        <p:scale>
          <a:sx n="104" d="100"/>
          <a:sy n="104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75 –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летию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Сталинградской битвы посвящается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Пользователь\Рабочий стол\75 лет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820263" cy="511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75 лет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План мероприятий посвященных 75 - 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Сталинградской битвы проведенных </a:t>
            </a:r>
            <a:br>
              <a:rPr lang="ru-RU" sz="2400" dirty="0" smtClean="0"/>
            </a:br>
            <a:r>
              <a:rPr lang="ru-RU" sz="2400" dirty="0" smtClean="0"/>
              <a:t>в МКОУ «Верхнесолоновская СОШ»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1. Посещение школьного музея (Дошкольная группа. Ответственная помощник воспитателя Васильева М.В.)</a:t>
            </a:r>
          </a:p>
          <a:p>
            <a:r>
              <a:rPr lang="ru-RU" sz="2000" dirty="0" smtClean="0"/>
              <a:t>2. Оформление выставки творческих работ (Дошкольная группа. Ответственная  воспитатель Анисимова Л.В.)</a:t>
            </a:r>
          </a:p>
          <a:p>
            <a:r>
              <a:rPr lang="ru-RU" sz="2000" dirty="0" smtClean="0"/>
              <a:t>3. Встреча учащихся школы с тружениками тыла </a:t>
            </a:r>
            <a:r>
              <a:rPr lang="ru-RU" sz="2000" dirty="0" err="1" smtClean="0"/>
              <a:t>Абашкиным</a:t>
            </a:r>
            <a:r>
              <a:rPr lang="ru-RU" sz="2000" dirty="0" smtClean="0"/>
              <a:t> М.А., Горячевым И.А., писательницей Николаевой Л.М. (Педагог –организатор Сорокина А.М.) </a:t>
            </a:r>
          </a:p>
          <a:p>
            <a:r>
              <a:rPr lang="ru-RU" sz="2000" dirty="0" smtClean="0"/>
              <a:t>4. Классный час «Сталинградской Победе -75 лет» (1-4 классы. Ответственные  </a:t>
            </a:r>
            <a:r>
              <a:rPr lang="ru-RU" sz="2000" dirty="0" err="1" smtClean="0"/>
              <a:t>Панчишкина</a:t>
            </a:r>
            <a:r>
              <a:rPr lang="ru-RU" sz="2000" dirty="0" smtClean="0"/>
              <a:t> Н.Н., Самохина А.В., </a:t>
            </a:r>
            <a:r>
              <a:rPr lang="ru-RU" sz="2000" dirty="0" err="1" smtClean="0"/>
              <a:t>Кибирева</a:t>
            </a:r>
            <a:r>
              <a:rPr lang="ru-RU" sz="2000" dirty="0" smtClean="0"/>
              <a:t> С.В.).</a:t>
            </a:r>
          </a:p>
          <a:p>
            <a:r>
              <a:rPr lang="ru-RU" sz="2000" dirty="0" smtClean="0"/>
              <a:t>5. Классный час «Сражение на Волге» (5-7 классы. Ответственные Кваша З.А., </a:t>
            </a:r>
            <a:r>
              <a:rPr lang="ru-RU" sz="2000" dirty="0" err="1" smtClean="0"/>
              <a:t>Сторожук</a:t>
            </a:r>
            <a:r>
              <a:rPr lang="ru-RU" sz="2000" dirty="0" smtClean="0"/>
              <a:t> И.О.).</a:t>
            </a:r>
          </a:p>
          <a:p>
            <a:r>
              <a:rPr lang="ru-RU" sz="2000" dirty="0" smtClean="0"/>
              <a:t>6. Классный час «Поклон земле, суровой и прекрасной» (8-11 классы. Ответственные Еремина Г.В., </a:t>
            </a:r>
            <a:r>
              <a:rPr lang="ru-RU" sz="2000" dirty="0" err="1" smtClean="0"/>
              <a:t>Тауланова</a:t>
            </a:r>
            <a:r>
              <a:rPr lang="ru-RU" sz="2000" dirty="0" smtClean="0"/>
              <a:t> Н.Н.)</a:t>
            </a:r>
          </a:p>
          <a:p>
            <a:r>
              <a:rPr lang="ru-RU" sz="2000" dirty="0" smtClean="0"/>
              <a:t>7. Митинг посвященный 75 </a:t>
            </a:r>
            <a:r>
              <a:rPr lang="ru-RU" sz="2000" dirty="0" err="1" smtClean="0"/>
              <a:t>летию</a:t>
            </a:r>
            <a:r>
              <a:rPr lang="ru-RU" sz="2000" dirty="0" smtClean="0"/>
              <a:t> Сталинградской битвы.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февраль 2018 фото\1.02\WP_20180201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4073040" cy="2291085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февраль 2018 фото\1.02\WP_20180201_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81128"/>
            <a:ext cx="3347864" cy="1883174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февраль 2018 фото\1.02\WP_20180201_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581128"/>
            <a:ext cx="3712412" cy="2088232"/>
          </a:xfrm>
          <a:prstGeom prst="rect">
            <a:avLst/>
          </a:prstGeom>
          <a:noFill/>
        </p:spPr>
      </p:pic>
      <p:pic>
        <p:nvPicPr>
          <p:cNvPr id="1026" name="Picture 2" descr="C:\Documents and Settings\Пользователь\Рабочий стол\фото\2017-18\дошкольная группа\WP_20180124_11_21_08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2263128" cy="4014592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фото\2017-18\дошкольная группа\WP_20180201_10_15_20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564904"/>
            <a:ext cx="2736346" cy="19996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71800" y="3140968"/>
            <a:ext cx="359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«С чего начинается </a:t>
            </a:r>
          </a:p>
          <a:p>
            <a:pPr algn="ctr"/>
            <a:r>
              <a:rPr lang="ru-RU" sz="2000" b="1" dirty="0" smtClean="0"/>
              <a:t>Родина…»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221088"/>
            <a:ext cx="308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Истории родного края…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2564904"/>
            <a:ext cx="293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Выставка творческих работ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6453336"/>
            <a:ext cx="336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Спасибо деду за Победу!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Рабочий стол\75 лет\фото кл час 01.02.2018\IMG_1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5344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575105">
            <a:off x="123986" y="801989"/>
            <a:ext cx="638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Mistral" pitchFamily="66" charset="0"/>
              </a:rPr>
              <a:t>Встреча учащихся с тружениками тыла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Круглый стол  </a:t>
            </a:r>
            <a:r>
              <a:rPr lang="ru-RU" dirty="0" smtClean="0">
                <a:solidFill>
                  <a:srgbClr val="FF0000"/>
                </a:solidFill>
              </a:rPr>
              <a:t>«Сражение на Волге»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Пользователь\Рабочий стол\фото\2017-18\февраль 2018 фото\1.02\WP_20180201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968441" cy="2232248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фото\2017-18\февраль 2018 фото\1.02\WP_20180201_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056451" cy="2281754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фото\2017-18\февраль 2018 фото\1.02\WP_20180201_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820" y="3933056"/>
            <a:ext cx="3968440" cy="2232248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фото\2017-18\февраль 2018 фото\1.02\WP_20180201_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7" y="3789040"/>
            <a:ext cx="4096455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Как это было…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237312"/>
            <a:ext cx="36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Воспоминания о военном детстве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Классный час в 8-11 классах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«Поклон земле, суровой и прекрасной»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Пользователь\Рабочий стол\фото\2017-18\февраль 2018 фото\1.02\WP_20180201_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993"/>
          <a:stretch>
            <a:fillRect/>
          </a:stretch>
        </p:blipFill>
        <p:spPr bwMode="auto">
          <a:xfrm>
            <a:off x="3419872" y="4149080"/>
            <a:ext cx="2184830" cy="2363093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фото\2017-18\февраль 2018 фото\1.02\WP_20180201_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84464" cy="2353762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фото\2017-18\февраль 2018 фото\1.02\WP_20180201_061.jpg"/>
          <p:cNvPicPr>
            <a:picLocks noChangeAspect="1" noChangeArrowheads="1"/>
          </p:cNvPicPr>
          <p:nvPr/>
        </p:nvPicPr>
        <p:blipFill>
          <a:blip r:embed="rId4" cstate="print"/>
          <a:srcRect t="32653"/>
          <a:stretch>
            <a:fillRect/>
          </a:stretch>
        </p:blipFill>
        <p:spPr bwMode="auto">
          <a:xfrm>
            <a:off x="827584" y="4149080"/>
            <a:ext cx="2088232" cy="2500196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Рабочий стол\фото\2017-18\февраль 2018 фото\1.02\WP_20180201_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4127104" cy="2321496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Рабочий стол\фото\2017-18\февраль 2018 фото\1.02\WP_20180201_062.jpg"/>
          <p:cNvPicPr>
            <a:picLocks noChangeAspect="1" noChangeArrowheads="1"/>
          </p:cNvPicPr>
          <p:nvPr/>
        </p:nvPicPr>
        <p:blipFill>
          <a:blip r:embed="rId6" cstate="print"/>
          <a:srcRect t="18595" b="54"/>
          <a:stretch>
            <a:fillRect/>
          </a:stretch>
        </p:blipFill>
        <p:spPr bwMode="auto">
          <a:xfrm>
            <a:off x="6372200" y="4149080"/>
            <a:ext cx="1742643" cy="25202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8064" y="37890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Памятники Сталинградской битвы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789040"/>
            <a:ext cx="37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«Война… И враг под Сталинградом»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Митинг </a:t>
            </a:r>
            <a:r>
              <a:rPr lang="ru-RU" dirty="0" smtClean="0">
                <a:solidFill>
                  <a:srgbClr val="FF0000"/>
                </a:solidFill>
              </a:rPr>
              <a:t>«Поклонимся великим тем годам!»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Пользователь\Рабочий стол\фото\2017-18\февраль 2018 фото\1.02\WP_20180202_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04456" cy="2308757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фото\2017-18\февраль 2018 фото\1.02\WP_20180202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00263"/>
            <a:ext cx="4168463" cy="2344761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фото\2017-18\февраль 2018 фото\1.02\WP_20180202_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4134767" cy="2325806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фото\2017-18\февраль 2018 фото\1.02\WP_20180202_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4224470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63093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Возложение гирлянды к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емориалу памяти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198</TotalTime>
  <Words>213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75 – летию Сталинградской битвы посвящается</vt:lpstr>
      <vt:lpstr>Слайд 2</vt:lpstr>
      <vt:lpstr>План мероприятий посвященных 75 - летию Сталинградской битвы проведенных  в МКОУ «Верхнесолоновская СОШ»</vt:lpstr>
      <vt:lpstr>Слайд 4</vt:lpstr>
      <vt:lpstr>Слайд 5</vt:lpstr>
      <vt:lpstr>Круглый стол  «Сражение на Волге» </vt:lpstr>
      <vt:lpstr>Классный час в 8-11 классах  «Поклон земле, суровой и прекрасной»</vt:lpstr>
      <vt:lpstr>Митинг «Поклонимся великим тем годам!»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 – летию Сталинградской битвы посвящается</dc:title>
  <cp:lastModifiedBy>S7</cp:lastModifiedBy>
  <cp:revision>21</cp:revision>
  <dcterms:modified xsi:type="dcterms:W3CDTF">2018-02-13T10:12:57Z</dcterms:modified>
</cp:coreProperties>
</file>